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52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23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01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6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8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5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85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2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7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41B6F-828A-48EE-BF36-60159E18929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E4145-288C-4D1F-A26D-CC8B4B78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43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A1D925E-6529-4B80-B5F8-FC72AF6E0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43581"/>
              </p:ext>
            </p:extLst>
          </p:nvPr>
        </p:nvGraphicFramePr>
        <p:xfrm>
          <a:off x="148437" y="338204"/>
          <a:ext cx="6569254" cy="9549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842">
                  <a:extLst>
                    <a:ext uri="{9D8B030D-6E8A-4147-A177-3AD203B41FA5}">
                      <a16:colId xmlns:a16="http://schemas.microsoft.com/office/drawing/2014/main" val="1656586556"/>
                    </a:ext>
                  </a:extLst>
                </a:gridCol>
                <a:gridCol w="1304632">
                  <a:extLst>
                    <a:ext uri="{9D8B030D-6E8A-4147-A177-3AD203B41FA5}">
                      <a16:colId xmlns:a16="http://schemas.microsoft.com/office/drawing/2014/main" val="3391867998"/>
                    </a:ext>
                  </a:extLst>
                </a:gridCol>
                <a:gridCol w="550153">
                  <a:extLst>
                    <a:ext uri="{9D8B030D-6E8A-4147-A177-3AD203B41FA5}">
                      <a16:colId xmlns:a16="http://schemas.microsoft.com/office/drawing/2014/main" val="1603114330"/>
                    </a:ext>
                  </a:extLst>
                </a:gridCol>
                <a:gridCol w="625369">
                  <a:extLst>
                    <a:ext uri="{9D8B030D-6E8A-4147-A177-3AD203B41FA5}">
                      <a16:colId xmlns:a16="http://schemas.microsoft.com/office/drawing/2014/main" val="3906334957"/>
                    </a:ext>
                  </a:extLst>
                </a:gridCol>
                <a:gridCol w="741868">
                  <a:extLst>
                    <a:ext uri="{9D8B030D-6E8A-4147-A177-3AD203B41FA5}">
                      <a16:colId xmlns:a16="http://schemas.microsoft.com/office/drawing/2014/main" val="3832641110"/>
                    </a:ext>
                  </a:extLst>
                </a:gridCol>
                <a:gridCol w="1917390">
                  <a:extLst>
                    <a:ext uri="{9D8B030D-6E8A-4147-A177-3AD203B41FA5}">
                      <a16:colId xmlns:a16="http://schemas.microsoft.com/office/drawing/2014/main" val="4290159886"/>
                    </a:ext>
                  </a:extLst>
                </a:gridCol>
              </a:tblGrid>
              <a:tr h="286991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Registration form for student’s attending the Equine and Farm Experience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82966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1859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Student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529486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037978"/>
                  </a:ext>
                </a:extLst>
              </a:tr>
              <a:tr h="243943">
                <a:tc gridSpan="2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Gender: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D.O.B: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Ethnicity: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251401"/>
                  </a:ext>
                </a:extLst>
              </a:tr>
              <a:tr h="243943">
                <a:tc gridSpan="3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School/Provider: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Transport Arrangements: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756163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Does the student attend any other provisions/tutoring: (If so where) 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98681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Does the student have an EHCP? (If so please send a copy)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62084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Parent/Guardian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49672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Name: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942949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Address: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713489"/>
                  </a:ext>
                </a:extLst>
              </a:tr>
              <a:tr h="243943">
                <a:tc gridSpan="2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Phone: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Email: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622031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Emergency contact if parent cannot be reached: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357514"/>
                  </a:ext>
                </a:extLst>
              </a:tr>
              <a:tr h="243943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Name: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Relation to 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Relation to student: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Phone: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36264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Relevant information: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782610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Allergies, Diet or Eating Requirements: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43001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Medical condition or complications /medication: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27255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Diagnosis of needs: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665310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Toileting needs: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907903"/>
                  </a:ext>
                </a:extLst>
              </a:tr>
              <a:tr h="559633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Behaviours and Triggers: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081742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Communication: 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104163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Fears and Phobias: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166238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Dislikes: 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86177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Likes and hobbies: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65055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Learning Style and Support: 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56757"/>
                  </a:ext>
                </a:extLst>
              </a:tr>
              <a:tr h="401788">
                <a:tc gridSpan="6"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Key Facts: 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42194"/>
                  </a:ext>
                </a:extLst>
              </a:tr>
              <a:tr h="243943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Permission for use of plasters for cuts and grazes, antiseptic wipe/spray, sun cream -    Yes   /     No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799119"/>
                  </a:ext>
                </a:extLst>
              </a:tr>
              <a:tr h="471180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Any other relevant information: </a:t>
                      </a:r>
                      <a:r>
                        <a:rPr lang="en-GB" sz="11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Eg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 LAC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48379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3B16CED7-4147-48DA-8EBD-896BB5CFC37E}"/>
              </a:ext>
            </a:extLst>
          </p:cNvPr>
          <p:cNvGrpSpPr/>
          <p:nvPr/>
        </p:nvGrpSpPr>
        <p:grpSpPr>
          <a:xfrm>
            <a:off x="247836" y="112541"/>
            <a:ext cx="6469855" cy="225662"/>
            <a:chOff x="288759" y="176463"/>
            <a:chExt cx="6384757" cy="33782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C6BBBA0-91C6-4197-A28B-21D61457EBCB}"/>
                </a:ext>
              </a:extLst>
            </p:cNvPr>
            <p:cNvSpPr/>
            <p:nvPr/>
          </p:nvSpPr>
          <p:spPr>
            <a:xfrm>
              <a:off x="288759" y="176463"/>
              <a:ext cx="6376736" cy="337820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0"/>
                </a:spcAft>
                <a:tabLst>
                  <a:tab pos="2865755" algn="ctr"/>
                  <a:tab pos="5731510" algn="r"/>
                </a:tabLst>
              </a:pPr>
              <a:r>
                <a:rPr lang="en-GB" sz="1600" b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    </a:t>
              </a:r>
              <a:endParaRPr lang="en-GB" sz="1200"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6EECB61-2AF5-4316-9DA7-397E69E66F7D}"/>
                </a:ext>
              </a:extLst>
            </p:cNvPr>
            <p:cNvSpPr txBox="1"/>
            <p:nvPr/>
          </p:nvSpPr>
          <p:spPr>
            <a:xfrm>
              <a:off x="288759" y="176463"/>
              <a:ext cx="6384757" cy="224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Liberty Learning Autism Consultancy L.L.A.C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C050EB4-58BA-4309-B82C-84CCDF25C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09" y="30717"/>
            <a:ext cx="454152" cy="58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1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178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Liberty Learning Autism Consultancy</dc:title>
  <dc:creator>Caroline Williams</dc:creator>
  <cp:lastModifiedBy>Liberty Learning Autism Consultancy LLAC</cp:lastModifiedBy>
  <cp:revision>19</cp:revision>
  <cp:lastPrinted>2024-07-16T10:25:49Z</cp:lastPrinted>
  <dcterms:created xsi:type="dcterms:W3CDTF">2016-06-20T13:59:40Z</dcterms:created>
  <dcterms:modified xsi:type="dcterms:W3CDTF">2024-07-16T10:30:11Z</dcterms:modified>
</cp:coreProperties>
</file>